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9" r:id="rId15"/>
    <p:sldId id="300" r:id="rId16"/>
    <p:sldId id="301" r:id="rId17"/>
    <p:sldId id="293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3g5I2yRu3o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DB8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11A06-91EF-712A-D4CF-CAF9367D4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571" y="-441020"/>
            <a:ext cx="3566469" cy="369449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C354C45-93D8-FDA1-9868-B6CC67B43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06" y="1307391"/>
            <a:ext cx="3633946" cy="51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7200" dirty="0"/>
              <a:t>BOOM, ROCKA BOOM, ROCKA</a:t>
            </a:r>
          </a:p>
          <a:p>
            <a:pPr marL="0" indent="0">
              <a:buNone/>
            </a:pPr>
            <a:r>
              <a:rPr lang="en-GB" sz="7200" dirty="0"/>
              <a:t>BOOM, ROCKA</a:t>
            </a:r>
          </a:p>
          <a:p>
            <a:pPr marL="0" indent="0">
              <a:buNone/>
            </a:pPr>
            <a:r>
              <a:rPr lang="en-GB" sz="7200" dirty="0"/>
              <a:t>FUN!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C0A61D6-8373-7E82-9B06-9DD8B337E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5" y="3609471"/>
            <a:ext cx="2185835" cy="30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076678"/>
            <a:ext cx="9671538" cy="401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 said, </a:t>
            </a:r>
          </a:p>
          <a:p>
            <a:pPr marL="0" indent="0">
              <a:buNone/>
            </a:pPr>
            <a:r>
              <a:rPr lang="en-GB" sz="11500" dirty="0"/>
              <a:t>28, 35, 42.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2D4F1CE-BDF7-1D96-8ED7-73659504E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54" y="4032229"/>
            <a:ext cx="1886896" cy="26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79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BOOM, ROCKA BOOM, ROCKA</a:t>
            </a:r>
          </a:p>
          <a:p>
            <a:pPr marL="0" indent="0">
              <a:buNone/>
            </a:pPr>
            <a:r>
              <a:rPr lang="en-GB" sz="8000" dirty="0"/>
              <a:t>BOOM, ROCKA</a:t>
            </a:r>
          </a:p>
          <a:p>
            <a:pPr marL="0" indent="0">
              <a:buNone/>
            </a:pPr>
            <a:r>
              <a:rPr lang="en-GB" sz="8000" dirty="0"/>
              <a:t>YOU!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DD5F0F-8616-FE64-2340-108BE5751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94" y="3515860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03" y="1466660"/>
            <a:ext cx="9645162" cy="3896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 said, </a:t>
            </a:r>
          </a:p>
          <a:p>
            <a:pPr marL="0" indent="0">
              <a:buNone/>
            </a:pPr>
            <a:r>
              <a:rPr lang="en-GB" sz="11500" dirty="0"/>
              <a:t>49, 56, 63.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451AEDD-08F3-EF5E-7F54-818C9E6F8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29" y="3428191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79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BOOM, ROCKA BOOM, ROCKA</a:t>
            </a:r>
          </a:p>
          <a:p>
            <a:pPr marL="0" indent="0">
              <a:buNone/>
            </a:pPr>
            <a:r>
              <a:rPr lang="en-GB" sz="8000" dirty="0"/>
              <a:t>BOOM, ROCKA</a:t>
            </a:r>
          </a:p>
          <a:p>
            <a:pPr marL="0" indent="0">
              <a:buNone/>
            </a:pPr>
            <a:r>
              <a:rPr lang="en-GB" sz="8000" dirty="0"/>
              <a:t>ME!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DD5F0F-8616-FE64-2340-108BE5751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94" y="3515860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203" y="1466660"/>
            <a:ext cx="9645162" cy="3896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 said, </a:t>
            </a:r>
          </a:p>
          <a:p>
            <a:pPr marL="0" indent="0">
              <a:buNone/>
            </a:pPr>
            <a:r>
              <a:rPr lang="en-GB" sz="11500" dirty="0"/>
              <a:t>70, 77, 84.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451AEDD-08F3-EF5E-7F54-818C9E6F8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29" y="3428191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79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BOOM, ROCKA BOOM, ROCKA</a:t>
            </a:r>
          </a:p>
          <a:p>
            <a:pPr marL="0" indent="0">
              <a:buNone/>
            </a:pPr>
            <a:r>
              <a:rPr lang="en-GB" sz="8000" dirty="0"/>
              <a:t>BOOM, ROCKA</a:t>
            </a:r>
          </a:p>
          <a:p>
            <a:pPr marL="0" indent="0">
              <a:buNone/>
            </a:pPr>
            <a:r>
              <a:rPr lang="en-GB" sz="8000" dirty="0"/>
              <a:t>MORE!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DD5F0F-8616-FE64-2340-108BE5751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94" y="3515860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7s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436153" cy="524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said 7, 14, 21!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BOOM ROCKA BOOM ROCKA BOOM ROCKA FUN!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said 28, 35, 42!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BOOM ROCKA BOOM ROCKA BOOM ROCKA YOU!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said 49, 56, 63!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BOOM ROCKA BOOM ROCKA BOOM ROCKA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said 70, 77, 84!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BOOM ROCKA BOOM ROCKA BOOM ROCKA MORE!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7007702" y="191051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7s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7, 14, 21, 28, 35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42, 49, 56, 63, 70,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77, 84.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448859" y="6482666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7s!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DEA197-DE1B-7CA2-5EA6-C18028B7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83" y="1562368"/>
            <a:ext cx="3633946" cy="51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DA182-18CF-2FB2-150A-FB2C8FEB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15" y="1969993"/>
            <a:ext cx="3995253" cy="22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7s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70" y="1433522"/>
            <a:ext cx="8720750" cy="3367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 said, </a:t>
            </a:r>
          </a:p>
          <a:p>
            <a:pPr marL="0" indent="0">
              <a:buNone/>
            </a:pPr>
            <a:r>
              <a:rPr lang="en-GB" sz="11500" dirty="0"/>
              <a:t>7, 14, 21.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7s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E3CFD29-7821-A845-2068-61AF63AE8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29" y="3428191"/>
            <a:ext cx="2314021" cy="3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389</Words>
  <Application>Microsoft Office PowerPoint</Application>
  <PresentationFormat>Widescreen</PresentationFormat>
  <Paragraphs>72</Paragraphs>
  <Slides>19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7s!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7s</vt:lpstr>
      <vt:lpstr>The 7s</vt:lpstr>
      <vt:lpstr>The 7s</vt:lpstr>
      <vt:lpstr>The 7s</vt:lpstr>
      <vt:lpstr>The 7s</vt:lpstr>
      <vt:lpstr>The 7s</vt:lpstr>
      <vt:lpstr>The 7s</vt:lpstr>
      <vt:lpstr>The 7s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33</cp:revision>
  <dcterms:created xsi:type="dcterms:W3CDTF">2022-04-20T21:32:57Z</dcterms:created>
  <dcterms:modified xsi:type="dcterms:W3CDTF">2022-10-05T09:08:16Z</dcterms:modified>
</cp:coreProperties>
</file>