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71" r:id="rId3"/>
    <p:sldId id="294" r:id="rId4"/>
    <p:sldId id="298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69" r:id="rId13"/>
    <p:sldId id="296" r:id="rId14"/>
    <p:sldId id="297" r:id="rId15"/>
    <p:sldId id="293" r:id="rId16"/>
    <p:sldId id="29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69" d="100"/>
          <a:sy n="69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ZS6RYXLLEE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FF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22E269-694D-BC0C-13CE-FC185CA7F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316" y="-441020"/>
            <a:ext cx="3566469" cy="3694496"/>
          </a:xfrm>
          <a:prstGeom prst="rect">
            <a:avLst/>
          </a:pr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0115C25-60D4-D920-40D3-34AC5A056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36" y="1406228"/>
            <a:ext cx="3598754" cy="50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1947407"/>
            <a:ext cx="9615996" cy="1906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30, 36, 42, 48. 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7" y="2542367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6" y="2135811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6s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DC946D7-1441-659E-2E85-01690EE1D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65" y="4155762"/>
            <a:ext cx="1766061" cy="24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71538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500" dirty="0"/>
              <a:t>54, </a:t>
            </a:r>
            <a:r>
              <a:rPr lang="en-GB" sz="7200" dirty="0"/>
              <a:t>60</a:t>
            </a:r>
            <a:r>
              <a:rPr lang="en-GB" sz="6600" dirty="0"/>
              <a:t>, </a:t>
            </a:r>
            <a:r>
              <a:rPr lang="en-GB" sz="9600" dirty="0"/>
              <a:t>66</a:t>
            </a:r>
            <a:r>
              <a:rPr lang="en-GB" sz="8000" dirty="0"/>
              <a:t>, </a:t>
            </a:r>
            <a:r>
              <a:rPr lang="en-GB" sz="11500" dirty="0"/>
              <a:t>72</a:t>
            </a:r>
            <a:r>
              <a:rPr lang="en-GB" sz="9600" dirty="0"/>
              <a:t>.</a:t>
            </a:r>
            <a:endParaRPr lang="en-GB" sz="5500" dirty="0"/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6s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00EB0F4-024C-518F-9C17-BFE3332A1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03" y="4041462"/>
            <a:ext cx="1766061" cy="24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50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 err="1"/>
              <a:t>Rox</a:t>
            </a:r>
            <a:r>
              <a:rPr lang="en-GB" sz="8000" dirty="0"/>
              <a:t> knows the music.</a:t>
            </a:r>
          </a:p>
          <a:p>
            <a:pPr marL="0" indent="0">
              <a:buNone/>
            </a:pPr>
            <a:r>
              <a:rPr lang="en-GB" sz="8000" dirty="0"/>
              <a:t>Clap </a:t>
            </a:r>
            <a:r>
              <a:rPr lang="en-GB" sz="8000" dirty="0" err="1"/>
              <a:t>clap</a:t>
            </a:r>
            <a:r>
              <a:rPr lang="en-GB" sz="8000" dirty="0"/>
              <a:t> your hands.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10s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22BD9B7-0EB6-C25D-035E-FCFFDE347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03" y="4041462"/>
            <a:ext cx="1766061" cy="24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45162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800" dirty="0"/>
              <a:t>We know the 6s.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6s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B6E6F6B-5170-BAA3-E446-8FA7BD759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03" y="4041462"/>
            <a:ext cx="1766061" cy="24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34" y="1913042"/>
            <a:ext cx="9671550" cy="3080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 err="1"/>
              <a:t>Jammin</a:t>
            </a:r>
            <a:r>
              <a:rPr lang="en-GB" sz="8000" dirty="0"/>
              <a:t>’ with our band.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6" y="2543406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6" y="2062342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6s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72D28F6-E209-47F7-FAE5-9E0EB4C2D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03" y="4041462"/>
            <a:ext cx="1766061" cy="24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 6s 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6887598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6, 12.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18, 24.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30, 36, 42, 48.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54, 60, 66, 72.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Rox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knows the music.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Clap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clap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your hands.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know the 6s.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Jammin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’ with our band!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914803" y="178915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6s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6, 12, 18, 24, 30,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36, 42, 48, 54, 60,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66, 72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2765382" y="6482667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6s!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2470D29-03B9-6CDE-C692-011A3EA56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3" y="1573282"/>
            <a:ext cx="3598754" cy="50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E69D6-9A7F-364D-8166-A074CD81D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98" y="1847374"/>
            <a:ext cx="4366455" cy="24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6s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8720750" cy="3182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6, 12. </a:t>
            </a:r>
          </a:p>
          <a:p>
            <a:pPr marL="0" indent="0">
              <a:buNone/>
            </a:pPr>
            <a:r>
              <a:rPr lang="en-GB" sz="11500" dirty="0"/>
              <a:t>18, 24.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6s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F75154C-F180-1B0D-7182-63950FC21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03" y="4041462"/>
            <a:ext cx="1766061" cy="24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331</Words>
  <Application>Microsoft Office PowerPoint</Application>
  <PresentationFormat>Widescreen</PresentationFormat>
  <Paragraphs>58</Paragraphs>
  <Slides>17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6s!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6s</vt:lpstr>
      <vt:lpstr>The 6s</vt:lpstr>
      <vt:lpstr>The 6s</vt:lpstr>
      <vt:lpstr>The 10s</vt:lpstr>
      <vt:lpstr>The 6s</vt:lpstr>
      <vt:lpstr>The 6s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Bruno Reddy</cp:lastModifiedBy>
  <cp:revision>33</cp:revision>
  <dcterms:created xsi:type="dcterms:W3CDTF">2022-04-20T21:32:57Z</dcterms:created>
  <dcterms:modified xsi:type="dcterms:W3CDTF">2022-10-05T09:05:29Z</dcterms:modified>
</cp:coreProperties>
</file>