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71" r:id="rId3"/>
    <p:sldId id="294" r:id="rId4"/>
    <p:sldId id="298" r:id="rId5"/>
    <p:sldId id="291" r:id="rId6"/>
    <p:sldId id="266" r:id="rId7"/>
    <p:sldId id="265" r:id="rId8"/>
    <p:sldId id="292" r:id="rId9"/>
    <p:sldId id="267" r:id="rId10"/>
    <p:sldId id="272" r:id="rId11"/>
    <p:sldId id="295" r:id="rId12"/>
    <p:sldId id="269" r:id="rId13"/>
    <p:sldId id="296" r:id="rId14"/>
    <p:sldId id="297" r:id="rId15"/>
    <p:sldId id="293" r:id="rId16"/>
    <p:sldId id="290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665" autoAdjust="0"/>
  </p:normalViewPr>
  <p:slideViewPr>
    <p:cSldViewPr snapToGrid="0">
      <p:cViewPr varScale="1">
        <p:scale>
          <a:sx n="72" d="100"/>
          <a:sy n="72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nzqdISi9Ak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39A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31B88-9189-987D-A22E-5BE53D76B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316" y="-441020"/>
            <a:ext cx="3566469" cy="3694496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51EA87E5-45B1-E9E6-305A-3F41147C1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83" y="1801916"/>
            <a:ext cx="3671151" cy="51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04" y="994694"/>
            <a:ext cx="9615996" cy="511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I’m a rock star with VIP entry.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93481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1365416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5s</a:t>
            </a:r>
          </a:p>
        </p:txBody>
      </p: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0336C8B5-AEF4-5A47-AF69-5DD50B6C3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1" y="4095724"/>
            <a:ext cx="1871050" cy="26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71538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25, 30, 35, 40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5s</a:t>
            </a:r>
          </a:p>
        </p:txBody>
      </p: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5545AB53-7103-BFC4-E3C5-734178AD8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1" y="4095724"/>
            <a:ext cx="1871050" cy="26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95" y="1236034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What’s your Rock Name?</a:t>
            </a:r>
          </a:p>
          <a:p>
            <a:pPr marL="0" indent="0">
              <a:buNone/>
            </a:pPr>
            <a:r>
              <a:rPr lang="en-GB" sz="8000" dirty="0"/>
              <a:t>What’s your story?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" y="13564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02837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10s</a:t>
            </a:r>
          </a:p>
        </p:txBody>
      </p: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8AB37678-6094-4846-BC0A-B2BB16726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1" y="4095724"/>
            <a:ext cx="1871050" cy="26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45162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45, 50, 55, 60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5s</a:t>
            </a:r>
          </a:p>
        </p:txBody>
      </p: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FB4B6454-E8C7-946E-36D5-F7CBD3F4D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1" y="4095724"/>
            <a:ext cx="1871050" cy="26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34" y="1913041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Done and dusted, the 5s are history…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6" y="2543406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6" y="2062342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10s</a:t>
            </a:r>
          </a:p>
        </p:txBody>
      </p: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9982A566-9B8C-17AD-82AC-A813E911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07" y="2062342"/>
            <a:ext cx="3446077" cy="48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1"/>
            <a:ext cx="6107553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a 5s kind of way!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5, 10, 15, 20.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I’m a Rock Star with VIP entry.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25, 30, 35, 40.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What’s your Rock Name?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What’s your story?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45, 50, 55, 60.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Done and dusted,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5s are history…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6551794" y="100059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5s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5, 10, 15, 20, 25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30, 35, 40, 45, 50,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55, 60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2651082" y="6491459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5s!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227534C7-6598-96DB-D513-02A28E9A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703" y="1818232"/>
            <a:ext cx="3671151" cy="51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A53998-DC6A-ADE4-CFD1-8CC0F1D6E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033" y="1849576"/>
            <a:ext cx="4362983" cy="244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 5s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8720750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5, 10, 15, 20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5s</a:t>
            </a:r>
          </a:p>
        </p:txBody>
      </p: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9862140B-CFCC-02F8-F378-8DC4B7454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1" y="4095724"/>
            <a:ext cx="1871050" cy="26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338</Words>
  <Application>Microsoft Office PowerPoint</Application>
  <PresentationFormat>Widescreen</PresentationFormat>
  <Paragraphs>56</Paragraphs>
  <Slides>17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5s!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5s</vt:lpstr>
      <vt:lpstr>The 5s</vt:lpstr>
      <vt:lpstr>The 5s</vt:lpstr>
      <vt:lpstr>The 10s</vt:lpstr>
      <vt:lpstr>The 5s</vt:lpstr>
      <vt:lpstr>The 10s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Maths Circle</cp:lastModifiedBy>
  <cp:revision>31</cp:revision>
  <dcterms:created xsi:type="dcterms:W3CDTF">2022-04-20T21:32:57Z</dcterms:created>
  <dcterms:modified xsi:type="dcterms:W3CDTF">2022-10-04T21:48:29Z</dcterms:modified>
</cp:coreProperties>
</file>