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71" r:id="rId3"/>
    <p:sldId id="294" r:id="rId4"/>
    <p:sldId id="298" r:id="rId5"/>
    <p:sldId id="291" r:id="rId6"/>
    <p:sldId id="266" r:id="rId7"/>
    <p:sldId id="265" r:id="rId8"/>
    <p:sldId id="292" r:id="rId9"/>
    <p:sldId id="267" r:id="rId10"/>
    <p:sldId id="272" r:id="rId11"/>
    <p:sldId id="295" r:id="rId12"/>
    <p:sldId id="269" r:id="rId13"/>
    <p:sldId id="296" r:id="rId14"/>
    <p:sldId id="297" r:id="rId15"/>
    <p:sldId id="293" r:id="rId16"/>
    <p:sldId id="290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583"/>
    <a:srgbClr val="EE0082"/>
    <a:srgbClr val="FFEC00"/>
    <a:srgbClr val="002D4E"/>
    <a:srgbClr val="FFFFFF"/>
    <a:srgbClr val="009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5665" autoAdjust="0"/>
  </p:normalViewPr>
  <p:slideViewPr>
    <p:cSldViewPr snapToGrid="0">
      <p:cViewPr varScale="1">
        <p:scale>
          <a:sx n="69" d="100"/>
          <a:sy n="69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F767A-68C8-41B5-A407-35BC502E7BE7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0AD40-E41B-406E-B14F-F311CBABB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75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that in the </a:t>
            </a:r>
            <a:r>
              <a:rPr lang="en-GB" dirty="0" err="1"/>
              <a:t>class’</a:t>
            </a:r>
            <a:r>
              <a:rPr lang="en-GB" dirty="0"/>
              <a:t> line “We’re ready to rock in a ___ kind of way!” you’ll need to change that number to whichever table you’re rocking and rolling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0AD40-E41B-406E-B14F-F311CBABBF5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6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E46C-2E18-48A2-BE56-FE7EF51C2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FC1B3-F442-4A04-AFD2-E4C4884A5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49AD3-7A37-4199-BD4F-61406BF1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F41E7-7653-413C-B097-03001027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1A6A4-36C6-4A71-9D30-9CE4E440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03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9EF9-6130-46E4-B8E0-AF34F2800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E8298-69EA-497E-986A-9400B7AE2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DEEE9-9029-409F-9FCE-96F27B8E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2F247-F14D-478B-BA63-56153D75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6B9BE-45B8-4812-B536-D50031892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18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749F2C-8DDF-4F9D-8ADB-7692314BA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181C7-4603-4543-9725-C18221013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B24D5-0D93-4DC4-863E-B46BEFAF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19540-FE8E-4D5D-BA71-A0C9E866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E038E-7F4C-4715-AFB3-778F2222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22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1802-D18D-4DC2-8F33-28230C640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4DBF-DB9A-42ED-A039-598A11DD3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51D06-021A-44E9-94FD-0C0ED6BC5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4272-C006-4247-B7A7-391B0F6B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C0013-1721-4ECA-8499-50C0A5B58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2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BDBA2-D8DE-4241-B568-9E748B41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1361B-1FAC-476A-92B0-873F8B098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1B359-09D3-4D63-A75E-BAD238B6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211AD-DF23-4BBD-B61A-354A6449C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F9684-121D-41B6-87CD-D77B5CB3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74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D3A4-B26A-4680-9EDD-6A108CB95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A26A6-3830-481A-85C7-1D6092F39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F50D6-C1E2-4349-8FA6-7C39BB715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CAFEC-C6A6-42ED-8393-5B1CC901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73B57-EE05-427C-8948-245A7B87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541B3-8FF0-43DC-A914-F0D54D4B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81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4D665-D0CA-44FB-9F04-D22F9EB0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4A988-1F13-44ED-AA50-78CED137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09121-F087-4C99-ADC0-A521808EF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09F28-770B-47B4-85D2-8E71B6830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A2DC88-F4D8-4BAE-A4F5-FF0274FBE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FC9CF0-73EA-4836-96E3-393927B0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BB559-E253-42A3-8735-7E5803487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BD2BC-7FCD-44EF-9F52-39A49DD8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81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5B81B-066C-4A30-9F2E-D7EDCD2F8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0E433-11F6-416C-8F4C-8E7DB116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176A7-111E-4C9C-96F1-9AE916EF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38D3C-8ED5-4818-BA2E-1C4930EA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4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5DEB8-390C-4A5E-8F1C-CA527ED3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2D49E-8B2C-41A9-99E9-2A2113CD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B9BFF-1C09-41FA-B837-A00394E7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6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1253B-C473-42A8-BF4A-9C3B329E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75003-AC4C-4694-AAAE-535AE1579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FD15D-6C38-4E89-B332-46FFACA80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4AE06-7791-40F0-8627-9C88EDBE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5A94D-28C8-4AB2-B5CE-8D2A5E50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0EBD0-E889-43EF-8AEE-F3FF4E83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63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8474-A6C4-4103-902E-49B1C8C3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500ABE-6FCF-45BE-9615-05C7AA108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92CA8-BA6F-4713-8211-5C412D20D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B63A5-FC8A-4706-919B-B0E3A47E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D1839-2FB8-4044-BB8A-8FA5AC43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69CAD-7F60-498B-BBA7-468DFFF8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89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2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973E26-CF40-4B28-8127-9043A1F4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83" y="365125"/>
            <a:ext cx="9131483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06664-6C1D-49BB-B52E-8E0583C14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983" y="1250122"/>
            <a:ext cx="9131483" cy="4926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A8B5-BF94-480F-861D-239755594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405" y="6356350"/>
            <a:ext cx="177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Boogaloo" panose="03060902030202020203" pitchFamily="66" charset="0"/>
              </a:defRPr>
            </a:lvl1pPr>
          </a:lstStyle>
          <a:p>
            <a:fld id="{D3B9336D-88F5-4380-812D-BE0008CC77E0}" type="datetimeFigureOut">
              <a:rPr lang="en-GB" smtClean="0"/>
              <a:pPr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B768E-AEF2-414A-ADE9-200265AE7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7908" y="6356350"/>
            <a:ext cx="26619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Boogaloo" panose="03060902030202020203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BFE07-F871-4674-BE9F-C311CBD5F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96805" y="6356350"/>
            <a:ext cx="177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00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RYQ4Wm9rbo" TargetMode="External"/><Relationship Id="rId2" Type="http://schemas.openxmlformats.org/officeDocument/2006/relationships/hyperlink" Target="https://www.youtube.com/watch?v=TibPCXHil1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B90CA82-D2A8-9BA2-8C4C-916862FFBE64}"/>
              </a:ext>
            </a:extLst>
          </p:cNvPr>
          <p:cNvSpPr/>
          <p:nvPr/>
        </p:nvSpPr>
        <p:spPr>
          <a:xfrm>
            <a:off x="7571683" y="-1617"/>
            <a:ext cx="4624003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640" h="6842760">
                <a:moveTo>
                  <a:pt x="0" y="0"/>
                </a:moveTo>
                <a:lnTo>
                  <a:pt x="4612640" y="0"/>
                </a:lnTo>
                <a:lnTo>
                  <a:pt x="4612640" y="6842760"/>
                </a:lnTo>
                <a:lnTo>
                  <a:pt x="955040" y="6842760"/>
                </a:lnTo>
                <a:lnTo>
                  <a:pt x="0" y="0"/>
                </a:lnTo>
                <a:close/>
              </a:path>
            </a:pathLst>
          </a:cu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028231C1-0505-814F-5BFE-E7FCD91A4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4" b="29614"/>
          <a:stretch/>
        </p:blipFill>
        <p:spPr>
          <a:xfrm>
            <a:off x="2339711" y="458140"/>
            <a:ext cx="3289239" cy="948088"/>
          </a:xfrm>
          <a:prstGeom prst="rect">
            <a:avLst/>
          </a:prstGeom>
        </p:spPr>
      </p:pic>
      <p:pic>
        <p:nvPicPr>
          <p:cNvPr id="4" name="Picture 3" descr="A picture containing text, container, can&#10;&#10;Description automatically generated">
            <a:extLst>
              <a:ext uri="{FF2B5EF4-FFF2-40B4-BE49-F238E27FC236}">
                <a16:creationId xmlns:a16="http://schemas.microsoft.com/office/drawing/2014/main" id="{58C44BA7-DFC7-7A8D-F6C2-74A878716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8" y="2244916"/>
            <a:ext cx="7282758" cy="3774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A6A0B6-81FC-D40A-EDFB-6A885EEC7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276" y="1408418"/>
            <a:ext cx="1767993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9968BD-E962-9E3F-DE72-6BCC5AE73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8666" y="-441020"/>
            <a:ext cx="3566469" cy="3694496"/>
          </a:xfrm>
          <a:prstGeom prst="rect">
            <a:avLst/>
          </a:prstGeom>
        </p:spPr>
      </p:pic>
      <p:pic>
        <p:nvPicPr>
          <p:cNvPr id="8" name="Picture 7" descr="A picture containing person, yellow&#10;&#10;Description automatically generated">
            <a:extLst>
              <a:ext uri="{FF2B5EF4-FFF2-40B4-BE49-F238E27FC236}">
                <a16:creationId xmlns:a16="http://schemas.microsoft.com/office/drawing/2014/main" id="{1E8DECD5-5E18-5843-47A0-85944C4865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96" y="188931"/>
            <a:ext cx="6478174" cy="916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5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5C5218D-2EA9-1E38-F9B8-69A85B4B9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503" y="994694"/>
            <a:ext cx="9955583" cy="5114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This is how we rock the 4s.</a:t>
            </a: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C9F9753D-F977-4EB7-490A-6D6BB7147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8" y="1693481"/>
            <a:ext cx="651641" cy="507852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8CDAE3-3E00-F429-2714-6FA3E75AD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08" y="1365416"/>
            <a:ext cx="349072" cy="438657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3FBA5FF-67D1-557B-3CAE-67CBC5B907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794F09F3-A0BF-BE16-EE5B-68E1DDDD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4s</a:t>
            </a:r>
          </a:p>
        </p:txBody>
      </p:sp>
      <p:pic>
        <p:nvPicPr>
          <p:cNvPr id="2" name="Picture 1" descr="A picture containing person, yellow&#10;&#10;Description automatically generated">
            <a:extLst>
              <a:ext uri="{FF2B5EF4-FFF2-40B4-BE49-F238E27FC236}">
                <a16:creationId xmlns:a16="http://schemas.microsoft.com/office/drawing/2014/main" id="{52B34934-D1C6-4D7C-567B-CD0C5E33D9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094" y="3828746"/>
            <a:ext cx="1996906" cy="282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2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824" y="731165"/>
            <a:ext cx="9671538" cy="59215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800" dirty="0"/>
              <a:t>20.</a:t>
            </a:r>
          </a:p>
          <a:p>
            <a:pPr marL="0" indent="0">
              <a:buNone/>
            </a:pPr>
            <a:r>
              <a:rPr lang="en-GB" sz="8800" dirty="0"/>
              <a:t>24, 28.</a:t>
            </a:r>
          </a:p>
          <a:p>
            <a:pPr marL="0" indent="0">
              <a:buNone/>
            </a:pPr>
            <a:r>
              <a:rPr lang="en-GB" sz="8800" dirty="0"/>
              <a:t>32, 36 and </a:t>
            </a:r>
            <a:r>
              <a:rPr lang="en-GB" sz="8800" dirty="0" err="1"/>
              <a:t>Forrrrrrty</a:t>
            </a:r>
            <a:r>
              <a:rPr lang="en-GB" sz="8800" dirty="0"/>
              <a:t>.</a:t>
            </a:r>
          </a:p>
          <a:p>
            <a:pPr marL="0" indent="0">
              <a:buNone/>
            </a:pPr>
            <a:endParaRPr lang="en-GB" sz="11500" dirty="0"/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83" y="145406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8" y="1015408"/>
            <a:ext cx="349072" cy="438657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4s</a:t>
            </a:r>
          </a:p>
        </p:txBody>
      </p:sp>
      <p:pic>
        <p:nvPicPr>
          <p:cNvPr id="2" name="Picture 1" descr="A picture containing person, yellow&#10;&#10;Description automatically generated">
            <a:extLst>
              <a:ext uri="{FF2B5EF4-FFF2-40B4-BE49-F238E27FC236}">
                <a16:creationId xmlns:a16="http://schemas.microsoft.com/office/drawing/2014/main" id="{1AFD9D73-99DB-A0EB-24EB-B40350046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094" y="3828746"/>
            <a:ext cx="1996906" cy="282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8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495" y="1236034"/>
            <a:ext cx="9671550" cy="4314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44 to the left..</a:t>
            </a:r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r>
              <a:rPr lang="en-GB" sz="8000" dirty="0"/>
              <a:t>48 to the right…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961904-2D30-0A74-DE95-E4B123AF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0" y="1356444"/>
            <a:ext cx="616960" cy="480823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2DC579-5C2F-1030-A7FA-B547703A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0" y="1028379"/>
            <a:ext cx="330494" cy="41531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428527F-7C4B-EA21-F090-331803A0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4s</a:t>
            </a:r>
          </a:p>
        </p:txBody>
      </p:sp>
      <p:pic>
        <p:nvPicPr>
          <p:cNvPr id="3" name="Picture 2" descr="A picture containing person, yellow&#10;&#10;Description automatically generated">
            <a:extLst>
              <a:ext uri="{FF2B5EF4-FFF2-40B4-BE49-F238E27FC236}">
                <a16:creationId xmlns:a16="http://schemas.microsoft.com/office/drawing/2014/main" id="{A25DAD1B-0EFE-78DD-16AC-11D3B10BA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094" y="3828746"/>
            <a:ext cx="1996906" cy="282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18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092945"/>
            <a:ext cx="9645162" cy="2351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Spark rocks the 4s.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7E0F9CF-5758-44BF-F35C-F17F31024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25" y="5097376"/>
            <a:ext cx="1244964" cy="1760624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4s</a:t>
            </a:r>
          </a:p>
        </p:txBody>
      </p:sp>
    </p:spTree>
    <p:extLst>
      <p:ext uri="{BB962C8B-B14F-4D97-AF65-F5344CB8AC3E}">
        <p14:creationId xmlns:p14="http://schemas.microsoft.com/office/powerpoint/2010/main" val="175172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993" y="1671418"/>
            <a:ext cx="9671550" cy="4314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All day and night…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961904-2D30-0A74-DE95-E4B123AF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56" y="2543406"/>
            <a:ext cx="616960" cy="480823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2DC579-5C2F-1030-A7FA-B547703A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86" y="2062342"/>
            <a:ext cx="330494" cy="41531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428527F-7C4B-EA21-F090-331803A0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4s</a:t>
            </a:r>
          </a:p>
        </p:txBody>
      </p:sp>
      <p:pic>
        <p:nvPicPr>
          <p:cNvPr id="3" name="Picture 2" descr="A picture containing person, yellow&#10;&#10;Description automatically generated">
            <a:extLst>
              <a:ext uri="{FF2B5EF4-FFF2-40B4-BE49-F238E27FC236}">
                <a16:creationId xmlns:a16="http://schemas.microsoft.com/office/drawing/2014/main" id="{1D7AD4A6-681B-AD19-F1A3-F6D99208AB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094" y="3828746"/>
            <a:ext cx="1996906" cy="282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95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508416"/>
          </a:xfrm>
        </p:spPr>
        <p:txBody>
          <a:bodyPr anchor="t" anchorCtr="0">
            <a:noAutofit/>
          </a:bodyPr>
          <a:lstStyle/>
          <a:p>
            <a:pPr algn="l"/>
            <a:r>
              <a:rPr lang="en-GB" i="1" dirty="0"/>
              <a:t>(You’ve got to the end!)</a:t>
            </a:r>
          </a:p>
        </p:txBody>
      </p:sp>
    </p:spTree>
    <p:extLst>
      <p:ext uri="{BB962C8B-B14F-4D97-AF65-F5344CB8AC3E}">
        <p14:creationId xmlns:p14="http://schemas.microsoft.com/office/powerpoint/2010/main" val="1333123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228" y="833605"/>
            <a:ext cx="9144000" cy="4508416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6600" i="1" dirty="0"/>
              <a:t>(On the next slide, you’ve got all the lyrics in one place in case you’d prefer to see it all together.)</a:t>
            </a:r>
          </a:p>
        </p:txBody>
      </p:sp>
    </p:spTree>
    <p:extLst>
      <p:ext uri="{BB962C8B-B14F-4D97-AF65-F5344CB8AC3E}">
        <p14:creationId xmlns:p14="http://schemas.microsoft.com/office/powerpoint/2010/main" val="3778536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10939D-DD73-4CCA-A879-1AAC73E6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2" y="100059"/>
            <a:ext cx="3527408" cy="555111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  <a:endParaRPr lang="en-GB" sz="2400" b="1" dirty="0">
              <a:solidFill>
                <a:srgbClr val="FFEC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41" y="812801"/>
            <a:ext cx="6107553" cy="5466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2400" dirty="0"/>
              <a:t>Ready for what?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2400" dirty="0"/>
              <a:t>We’re ready to rock!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How do you want to rock today?</a:t>
            </a:r>
          </a:p>
          <a:p>
            <a:pPr marL="0" indent="0">
              <a:buNone/>
            </a:pPr>
            <a:r>
              <a:rPr lang="en-GB" sz="2400" dirty="0"/>
              <a:t>We’re ready to rock in a 4s kind of way!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Woooooooooaaaaaaahhh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97A0BF-472E-B84F-845A-5F0D97FBB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904664"/>
            <a:ext cx="205092" cy="257726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CBB3E5-CEC0-C8F3-3F32-11DF978E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1360056"/>
            <a:ext cx="346389" cy="269956"/>
          </a:xfrm>
          <a:prstGeom prst="rect">
            <a:avLst/>
          </a:prstGeo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F03F1D4-092F-4DC1-A945-CE06E31ACC0F}"/>
              </a:ext>
            </a:extLst>
          </p:cNvPr>
          <p:cNvSpPr txBox="1">
            <a:spLocks/>
          </p:cNvSpPr>
          <p:nvPr/>
        </p:nvSpPr>
        <p:spPr>
          <a:xfrm>
            <a:off x="7007702" y="734026"/>
            <a:ext cx="4719239" cy="584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4, 8.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12, 16.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This is how we rock the 4s.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20.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24, 28.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32, 36 and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forrrrrrty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44 to the left.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48 to the right.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Spark rocks the 4s.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All day and night.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BB52B0-8C08-A110-CD83-DEFD58D01836}"/>
              </a:ext>
            </a:extLst>
          </p:cNvPr>
          <p:cNvCxnSpPr/>
          <p:nvPr/>
        </p:nvCxnSpPr>
        <p:spPr>
          <a:xfrm flipV="1">
            <a:off x="6551794" y="579120"/>
            <a:ext cx="0" cy="6278880"/>
          </a:xfrm>
          <a:prstGeom prst="line">
            <a:avLst/>
          </a:prstGeom>
          <a:ln>
            <a:solidFill>
              <a:srgbClr val="FFE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3">
            <a:extLst>
              <a:ext uri="{FF2B5EF4-FFF2-40B4-BE49-F238E27FC236}">
                <a16:creationId xmlns:a16="http://schemas.microsoft.com/office/drawing/2014/main" id="{35DB6A8D-C5D1-8976-AEB1-484223CFFB1A}"/>
              </a:ext>
            </a:extLst>
          </p:cNvPr>
          <p:cNvSpPr txBox="1">
            <a:spLocks/>
          </p:cNvSpPr>
          <p:nvPr/>
        </p:nvSpPr>
        <p:spPr>
          <a:xfrm>
            <a:off x="7007702" y="100059"/>
            <a:ext cx="3527408" cy="555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oogaloo" panose="03060902030202020203" pitchFamily="66" charset="0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FFE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4s</a:t>
            </a:r>
          </a:p>
        </p:txBody>
      </p:sp>
      <p:pic>
        <p:nvPicPr>
          <p:cNvPr id="22" name="Picture 21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098087-0286-696C-E866-D1A9E6930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2275834"/>
            <a:ext cx="205092" cy="257726"/>
          </a:xfrm>
          <a:prstGeom prst="rect">
            <a:avLst/>
          </a:prstGeom>
        </p:spPr>
      </p:pic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04AA40A6-D9A0-A6FF-548D-EF1F84C28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2732222"/>
            <a:ext cx="346389" cy="269956"/>
          </a:xfrm>
          <a:prstGeom prst="rect">
            <a:avLst/>
          </a:prstGeom>
        </p:spPr>
      </p:pic>
      <p:pic>
        <p:nvPicPr>
          <p:cNvPr id="24" name="Picture 23" descr="A picture containing clipart&#10;&#10;Description automatically generated">
            <a:extLst>
              <a:ext uri="{FF2B5EF4-FFF2-40B4-BE49-F238E27FC236}">
                <a16:creationId xmlns:a16="http://schemas.microsoft.com/office/drawing/2014/main" id="{0E9B221D-7E40-AD90-81CD-C0B8C003C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3643053"/>
            <a:ext cx="205092" cy="257726"/>
          </a:xfrm>
          <a:prstGeom prst="rect">
            <a:avLst/>
          </a:prstGeom>
        </p:spPr>
      </p:pic>
      <p:pic>
        <p:nvPicPr>
          <p:cNvPr id="25" name="Picture 2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3E635A1-685A-817D-DBDC-6F914B505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4058409"/>
            <a:ext cx="346389" cy="269956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AF241C2-E544-0558-6310-18F9102563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2C5EF8-6DEB-D160-7B5C-0CB235C8A754}"/>
              </a:ext>
            </a:extLst>
          </p:cNvPr>
          <p:cNvGrpSpPr/>
          <p:nvPr/>
        </p:nvGrpSpPr>
        <p:grpSpPr>
          <a:xfrm>
            <a:off x="231024" y="5003890"/>
            <a:ext cx="272142" cy="329762"/>
            <a:chOff x="411810" y="1028379"/>
            <a:chExt cx="667550" cy="808888"/>
          </a:xfrm>
        </p:grpSpPr>
        <p:pic>
          <p:nvPicPr>
            <p:cNvPr id="9" name="Picture 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45112DA9-0C88-3B6C-8A6D-D04C09C81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00" y="1356444"/>
              <a:ext cx="616960" cy="480823"/>
            </a:xfrm>
            <a:prstGeom prst="rect">
              <a:avLst/>
            </a:prstGeom>
          </p:spPr>
        </p:pic>
        <p:pic>
          <p:nvPicPr>
            <p:cNvPr id="10" name="Picture 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09C56F3-C11E-077F-4DEB-63765649C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0" y="1028379"/>
              <a:ext cx="330494" cy="415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435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628" y="626113"/>
            <a:ext cx="9609665" cy="60912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4, 8, 12, 16, 20,</a:t>
            </a:r>
            <a:br>
              <a:rPr lang="en-GB" sz="8000" dirty="0"/>
            </a:br>
            <a:endParaRPr lang="en-GB" sz="8000" dirty="0"/>
          </a:p>
          <a:p>
            <a:pPr marL="0" indent="0">
              <a:buNone/>
            </a:pPr>
            <a:r>
              <a:rPr lang="en-GB" sz="8000" dirty="0"/>
              <a:t>24, 28, 32, 36, 40,</a:t>
            </a:r>
            <a:br>
              <a:rPr lang="en-GB" sz="8000" dirty="0"/>
            </a:br>
            <a:endParaRPr lang="en-GB" sz="8000" dirty="0"/>
          </a:p>
          <a:p>
            <a:pPr marL="0" indent="0">
              <a:buNone/>
            </a:pPr>
            <a:r>
              <a:rPr lang="en-GB" sz="8000" dirty="0"/>
              <a:t>44, 48.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7EA0C66-282C-8D79-723F-8A17C28205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76BB980F-E7B1-2E8B-B84C-B7063644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Warm-up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FF87362-A215-8F9E-3FE6-31A30A5D2F7F}"/>
              </a:ext>
            </a:extLst>
          </p:cNvPr>
          <p:cNvCxnSpPr>
            <a:cxnSpLocks/>
          </p:cNvCxnSpPr>
          <p:nvPr/>
        </p:nvCxnSpPr>
        <p:spPr>
          <a:xfrm>
            <a:off x="3943551" y="6544213"/>
            <a:ext cx="1215551" cy="0"/>
          </a:xfrm>
          <a:prstGeom prst="line">
            <a:avLst/>
          </a:prstGeom>
          <a:ln w="76200">
            <a:solidFill>
              <a:srgbClr val="FFEC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22C4-C4A9-3BF4-A2D5-484B759E1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898" y="1314867"/>
            <a:ext cx="9144000" cy="3815397"/>
          </a:xfrm>
        </p:spPr>
        <p:txBody>
          <a:bodyPr>
            <a:noAutofit/>
          </a:bodyPr>
          <a:lstStyle/>
          <a:p>
            <a:r>
              <a:rPr lang="en-GB" sz="8800" dirty="0"/>
              <a:t>Let’s</a:t>
            </a:r>
            <a:br>
              <a:rPr lang="en-GB" sz="8800" dirty="0"/>
            </a:br>
            <a:r>
              <a:rPr lang="en-GB" sz="8800" dirty="0"/>
              <a:t>rock and roll </a:t>
            </a:r>
            <a:br>
              <a:rPr lang="en-GB" sz="8800" dirty="0"/>
            </a:br>
            <a:r>
              <a:rPr lang="en-GB" sz="8800" dirty="0"/>
              <a:t>the 4s!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9D82B21-F6BA-677D-C39B-471F75309B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person, yellow&#10;&#10;Description automatically generated">
            <a:extLst>
              <a:ext uri="{FF2B5EF4-FFF2-40B4-BE49-F238E27FC236}">
                <a16:creationId xmlns:a16="http://schemas.microsoft.com/office/drawing/2014/main" id="{4A3E2B8C-0461-3D8F-4697-3979EF245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841" y="1080989"/>
            <a:ext cx="3725159" cy="526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6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hlinkClick r:id="rId2"/>
            <a:extLst>
              <a:ext uri="{FF2B5EF4-FFF2-40B4-BE49-F238E27FC236}">
                <a16:creationId xmlns:a16="http://schemas.microsoft.com/office/drawing/2014/main" id="{99D63571-0F80-1133-37B6-9C5085BF4BF3}"/>
              </a:ext>
            </a:extLst>
          </p:cNvPr>
          <p:cNvSpPr/>
          <p:nvPr/>
        </p:nvSpPr>
        <p:spPr>
          <a:xfrm>
            <a:off x="1441328" y="4675394"/>
            <a:ext cx="3058831" cy="519862"/>
          </a:xfrm>
          <a:prstGeom prst="roundRect">
            <a:avLst/>
          </a:prstGeom>
          <a:solidFill>
            <a:srgbClr val="FDE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hlinkClick r:id="rId3"/>
              </a:rPr>
              <a:t>Play video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14368C-B9B4-56ED-4BC0-518098B30031}"/>
              </a:ext>
            </a:extLst>
          </p:cNvPr>
          <p:cNvSpPr txBox="1"/>
          <p:nvPr/>
        </p:nvSpPr>
        <p:spPr>
          <a:xfrm>
            <a:off x="6131111" y="2863882"/>
            <a:ext cx="58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95BF5-FB04-CDB8-9007-460DA185C776}"/>
              </a:ext>
            </a:extLst>
          </p:cNvPr>
          <p:cNvSpPr txBox="1"/>
          <p:nvPr/>
        </p:nvSpPr>
        <p:spPr>
          <a:xfrm>
            <a:off x="7083120" y="2076390"/>
            <a:ext cx="35879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Continue with the lyrics in PowerPoint.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05BB88-CDE4-3171-A906-C5C7272BB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57" y="1458741"/>
            <a:ext cx="5372433" cy="301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2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229" y="727727"/>
            <a:ext cx="9144000" cy="4826050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6600" i="1" dirty="0"/>
              <a:t>(The </a:t>
            </a:r>
            <a:r>
              <a:rPr lang="en-GB" sz="6600" i="1"/>
              <a:t>next 2 </a:t>
            </a:r>
            <a:r>
              <a:rPr lang="en-GB" sz="6600" i="1" dirty="0"/>
              <a:t>slides are the intro that you use for all tables in the ‘Rocking and Rolling Numbers’ series.)</a:t>
            </a:r>
          </a:p>
        </p:txBody>
      </p:sp>
    </p:spTree>
    <p:extLst>
      <p:ext uri="{BB962C8B-B14F-4D97-AF65-F5344CB8AC3E}">
        <p14:creationId xmlns:p14="http://schemas.microsoft.com/office/powerpoint/2010/main" val="597971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380" y="811259"/>
            <a:ext cx="9508360" cy="5541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8000" dirty="0"/>
              <a:t>Ready for what?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80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8000" dirty="0"/>
              <a:t>We’re ready to rock!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97A0BF-472E-B84F-845A-5F0D97FBB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1095798"/>
            <a:ext cx="318052" cy="399674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CBB3E5-CEC0-C8F3-3F32-11DF978E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2386611"/>
            <a:ext cx="599510" cy="467224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2858AF3A-180E-370A-D0C2-451E89033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4152932"/>
            <a:ext cx="318052" cy="399674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2FF73F67-9659-C762-9E71-D50424EFB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5212937"/>
            <a:ext cx="599510" cy="467224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B2F924B-00BD-646E-4DA5-1BFA5E7E32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BE7C526-C89B-BEA8-F490-541CB22F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128185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1013497"/>
            <a:ext cx="10609344" cy="5150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solidFill>
                  <a:srgbClr val="FFEC00"/>
                </a:solidFill>
              </a:rPr>
              <a:t>How do you want to rock today?</a:t>
            </a:r>
          </a:p>
          <a:p>
            <a:pPr marL="0" indent="0">
              <a:buNone/>
            </a:pPr>
            <a:r>
              <a:rPr lang="en-GB" sz="4400" dirty="0"/>
              <a:t>We’re ready to rock in a 4s kind of way!</a:t>
            </a:r>
          </a:p>
          <a:p>
            <a:pPr marL="0" indent="0">
              <a:buNone/>
            </a:pPr>
            <a:endParaRPr lang="en-GB" sz="4400" dirty="0"/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65262716-98DB-AE7A-08FE-993204A91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1199261"/>
            <a:ext cx="318052" cy="399674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681857-2379-F408-45A8-32B78B128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2033292"/>
            <a:ext cx="599510" cy="467224"/>
          </a:xfrm>
          <a:prstGeom prst="rect">
            <a:avLst/>
          </a:prstGeom>
        </p:spPr>
      </p:pic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381076-E400-AB69-4127-5D8D622B2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5" y="4357485"/>
            <a:ext cx="599510" cy="467224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DDA210A-B5EE-E622-E600-78F3CF0D47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22142A8-D468-AA82-62CE-369E4623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</a:p>
        </p:txBody>
      </p:sp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134D245B-D64D-2AD3-A968-1FCBD40CF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5" y="3988989"/>
            <a:ext cx="339161" cy="4464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F9C204-4E5C-737A-B68D-A1C413D0226C}"/>
              </a:ext>
            </a:extLst>
          </p:cNvPr>
          <p:cNvSpPr txBox="1"/>
          <p:nvPr/>
        </p:nvSpPr>
        <p:spPr>
          <a:xfrm>
            <a:off x="1138404" y="3536179"/>
            <a:ext cx="90726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7200" dirty="0" err="1">
                <a:solidFill>
                  <a:schemeClr val="bg1"/>
                </a:solidFill>
              </a:rPr>
              <a:t>Wooooooooooooaaaaaaaaaaaaahhhhhhh</a:t>
            </a:r>
            <a:r>
              <a:rPr lang="en-GB" sz="7200" dirty="0">
                <a:solidFill>
                  <a:schemeClr val="bg1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51887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80643"/>
          </a:xfrm>
        </p:spPr>
        <p:txBody>
          <a:bodyPr anchor="t" anchorCtr="0">
            <a:noAutofit/>
          </a:bodyPr>
          <a:lstStyle/>
          <a:p>
            <a:pPr algn="l"/>
            <a:r>
              <a:rPr lang="en-GB" i="1" dirty="0"/>
              <a:t>(And now we get into the lyrics for this particular table.)</a:t>
            </a:r>
          </a:p>
        </p:txBody>
      </p:sp>
    </p:spTree>
    <p:extLst>
      <p:ext uri="{BB962C8B-B14F-4D97-AF65-F5344CB8AC3E}">
        <p14:creationId xmlns:p14="http://schemas.microsoft.com/office/powerpoint/2010/main" val="58846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227" y="1544918"/>
            <a:ext cx="8720750" cy="34909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4, 8.</a:t>
            </a:r>
          </a:p>
          <a:p>
            <a:pPr marL="0" indent="0">
              <a:buNone/>
            </a:pPr>
            <a:r>
              <a:rPr lang="en-GB" sz="11500" dirty="0"/>
              <a:t>12, 16.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4s</a:t>
            </a:r>
          </a:p>
        </p:txBody>
      </p:sp>
      <p:pic>
        <p:nvPicPr>
          <p:cNvPr id="2" name="Picture 1" descr="A picture containing person, yellow&#10;&#10;Description automatically generated">
            <a:extLst>
              <a:ext uri="{FF2B5EF4-FFF2-40B4-BE49-F238E27FC236}">
                <a16:creationId xmlns:a16="http://schemas.microsoft.com/office/drawing/2014/main" id="{683523CC-3553-22A9-3D9C-D67A421EF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094" y="3828746"/>
            <a:ext cx="1996906" cy="282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9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338</Words>
  <Application>Microsoft Office PowerPoint</Application>
  <PresentationFormat>Widescreen</PresentationFormat>
  <Paragraphs>63</Paragraphs>
  <Slides>17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Boogaloo</vt:lpstr>
      <vt:lpstr>Calibri</vt:lpstr>
      <vt:lpstr>Office Theme</vt:lpstr>
      <vt:lpstr>PowerPoint Presentation</vt:lpstr>
      <vt:lpstr>Warm-up</vt:lpstr>
      <vt:lpstr>Let’s rock and roll  the 4s!</vt:lpstr>
      <vt:lpstr>PowerPoint Presentation</vt:lpstr>
      <vt:lpstr>(The next 2 slides are the intro that you use for all tables in the ‘Rocking and Rolling Numbers’ series.)</vt:lpstr>
      <vt:lpstr>Intro</vt:lpstr>
      <vt:lpstr>Intro</vt:lpstr>
      <vt:lpstr>(And now we get into the lyrics for this particular table.)</vt:lpstr>
      <vt:lpstr>The 4s</vt:lpstr>
      <vt:lpstr>The 4s</vt:lpstr>
      <vt:lpstr>The 4s</vt:lpstr>
      <vt:lpstr>The 4s</vt:lpstr>
      <vt:lpstr>The 4s</vt:lpstr>
      <vt:lpstr>The 4s</vt:lpstr>
      <vt:lpstr>(You’ve got to the end!)</vt:lpstr>
      <vt:lpstr>(On the next slide, you’ve got all the lyrics in one place in case you’d prefer to see it all together.)</vt:lpstr>
      <vt:lpstr>Intro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Bruno Reddy</dc:creator>
  <cp:lastModifiedBy>Bruno Reddy</cp:lastModifiedBy>
  <cp:revision>32</cp:revision>
  <dcterms:created xsi:type="dcterms:W3CDTF">2022-04-20T21:32:57Z</dcterms:created>
  <dcterms:modified xsi:type="dcterms:W3CDTF">2022-10-05T09:03:36Z</dcterms:modified>
</cp:coreProperties>
</file>