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71" r:id="rId3"/>
    <p:sldId id="294" r:id="rId4"/>
    <p:sldId id="299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6" r:id="rId14"/>
    <p:sldId id="297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5665" autoAdjust="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1QmoxYERNM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93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C3346-A977-3702-752A-1BEB7C6D3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241" y="-612470"/>
            <a:ext cx="4413887" cy="3694496"/>
          </a:xfrm>
          <a:prstGeom prst="rect">
            <a:avLst/>
          </a:prstGeom>
        </p:spPr>
      </p:pic>
      <p:pic>
        <p:nvPicPr>
          <p:cNvPr id="8" name="Picture 7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1B7D9A0B-2281-3252-0EFE-CC77F9CC4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44" y="1783354"/>
            <a:ext cx="2873685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55, 66.</a:t>
            </a:r>
          </a:p>
          <a:p>
            <a:pPr marL="0" indent="0">
              <a:buNone/>
            </a:pPr>
            <a:r>
              <a:rPr lang="en-GB" sz="11500" dirty="0"/>
              <a:t>77 to the floor.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11s</a:t>
            </a:r>
          </a:p>
        </p:txBody>
      </p:sp>
      <p:pic>
        <p:nvPicPr>
          <p:cNvPr id="2" name="Picture 1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8BCC3491-96DE-1B0E-EB1D-FA56C5F41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80" y="3935894"/>
            <a:ext cx="1531398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88, 99, 110.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The11s</a:t>
            </a:r>
          </a:p>
        </p:txBody>
      </p:sp>
      <p:pic>
        <p:nvPicPr>
          <p:cNvPr id="2" name="Picture 1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9F57503A-1564-1DDA-470F-FB2018A82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80" y="3935894"/>
            <a:ext cx="1531398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93" y="1596855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We’re not there yet.</a:t>
            </a:r>
          </a:p>
          <a:p>
            <a:pPr marL="0" indent="0">
              <a:buNone/>
            </a:pPr>
            <a:r>
              <a:rPr lang="en-GB" sz="8000" dirty="0"/>
              <a:t>You’ll know when…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" y="2191331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7" y="1766350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11s</a:t>
            </a:r>
          </a:p>
        </p:txBody>
      </p:sp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4F9FF316-8F2F-3505-8FA9-9CCB79F9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1" y="3869634"/>
            <a:ext cx="1531398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121, 132.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The11s</a:t>
            </a:r>
          </a:p>
        </p:txBody>
      </p:sp>
      <p:pic>
        <p:nvPicPr>
          <p:cNvPr id="2" name="Picture 1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F9089B21-4A0C-1D78-3613-748609232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80" y="3935894"/>
            <a:ext cx="1531398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6" y="1621493"/>
            <a:ext cx="9814388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Now we’re at the top.</a:t>
            </a:r>
          </a:p>
          <a:p>
            <a:pPr marL="0" indent="0">
              <a:buNone/>
            </a:pPr>
            <a:r>
              <a:rPr lang="en-GB" sz="8000" dirty="0"/>
              <a:t>Look at that view…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" y="2543406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6" y="2062342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11s</a:t>
            </a:r>
          </a:p>
        </p:txBody>
      </p:sp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9CEA8610-F508-479F-7297-21DC5FFB6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15" y="2810827"/>
            <a:ext cx="2302374" cy="3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 11s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11, 22, 33, 44.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55, 66, 77.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the floor.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88, 99, 110.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We’re not there yet.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You’ll know when.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121, 132.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Now we’re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the top.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at that view!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7007702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11s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11, 22, 33, 44, 55,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66, 77, 88, 99, 110,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121, 132.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386959" y="6583970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11s!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315E62CC-0505-846B-7A16-B26A2B4E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92" y="1624328"/>
            <a:ext cx="2873685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2CCD9-8FC5-EE3B-1B66-5A58C612F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80" y="1461711"/>
            <a:ext cx="4987245" cy="28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next 2 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200" dirty="0"/>
              <a:t>We’re ready to rock in an 11s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798845"/>
            <a:ext cx="9558131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11, 22, 33, 44.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11s</a:t>
            </a:r>
          </a:p>
        </p:txBody>
      </p:sp>
      <p:pic>
        <p:nvPicPr>
          <p:cNvPr id="2" name="Picture 1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D3F42A5F-E1D1-94C1-A7F0-B148B679A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80" y="3935894"/>
            <a:ext cx="1531398" cy="25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335</Words>
  <Application>Microsoft Office PowerPoint</Application>
  <PresentationFormat>Widescreen</PresentationFormat>
  <Paragraphs>60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11s!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11s</vt:lpstr>
      <vt:lpstr>The 11s</vt:lpstr>
      <vt:lpstr>The11s</vt:lpstr>
      <vt:lpstr>The 11s</vt:lpstr>
      <vt:lpstr>The11s</vt:lpstr>
      <vt:lpstr>The 11s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Maths Circle</cp:lastModifiedBy>
  <cp:revision>32</cp:revision>
  <dcterms:created xsi:type="dcterms:W3CDTF">2022-04-20T21:32:57Z</dcterms:created>
  <dcterms:modified xsi:type="dcterms:W3CDTF">2022-10-05T08:52:06Z</dcterms:modified>
</cp:coreProperties>
</file>