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8" r:id="rId2"/>
    <p:sldId id="257" r:id="rId3"/>
    <p:sldId id="294" r:id="rId4"/>
    <p:sldId id="295" r:id="rId5"/>
    <p:sldId id="291" r:id="rId6"/>
    <p:sldId id="266" r:id="rId7"/>
    <p:sldId id="265" r:id="rId8"/>
    <p:sldId id="292" r:id="rId9"/>
    <p:sldId id="267" r:id="rId10"/>
    <p:sldId id="272" r:id="rId11"/>
    <p:sldId id="269" r:id="rId12"/>
    <p:sldId id="293" r:id="rId13"/>
    <p:sldId id="290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00"/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665" autoAdjust="0"/>
  </p:normalViewPr>
  <p:slideViewPr>
    <p:cSldViewPr snapToGrid="0">
      <p:cViewPr varScale="1">
        <p:scale>
          <a:sx n="69" d="100"/>
          <a:sy n="69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the class to skip count forwards.</a:t>
            </a:r>
          </a:p>
          <a:p>
            <a:r>
              <a:rPr lang="en-GB" dirty="0"/>
              <a:t>Then in reverse (follow the yellow arrow and count down).</a:t>
            </a:r>
          </a:p>
          <a:p>
            <a:r>
              <a:rPr lang="en-GB" dirty="0"/>
              <a:t>Then finally, get them to count in either direction once some of the numbers have been hidden.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3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8C30CD-B1E0-0D45-D987-B124A83D66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71683" y="-1617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8B364AEB-244E-942D-99E0-945C7FBDA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3" name="Picture 2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FD7417B-46E5-F4B2-99C0-13F190AE9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0F98BAC-6C1C-0A96-F63F-CB495809F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6418" y="1356444"/>
            <a:ext cx="5159586" cy="72966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352EBA-7FCE-89A6-330E-4C5BBFCF494A}"/>
              </a:ext>
            </a:extLst>
          </p:cNvPr>
          <p:cNvSpPr txBox="1"/>
          <p:nvPr/>
        </p:nvSpPr>
        <p:spPr>
          <a:xfrm>
            <a:off x="-5263526" y="7475621"/>
            <a:ext cx="153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Boogaloo" panose="03060902030202020203" pitchFamily="66" charset="0"/>
              </a:rPr>
              <a:t>PRESENTS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726671-A5F4-A27D-E703-026D94D30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C111516-F8AA-99CB-9598-C0EF0BB6AE2E}"/>
              </a:ext>
            </a:extLst>
          </p:cNvPr>
          <p:cNvSpPr txBox="1">
            <a:spLocks/>
          </p:cNvSpPr>
          <p:nvPr/>
        </p:nvSpPr>
        <p:spPr>
          <a:xfrm>
            <a:off x="-6233579" y="8105952"/>
            <a:ext cx="4453467" cy="13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8800" dirty="0">
                <a:solidFill>
                  <a:srgbClr val="5C2583"/>
                </a:solidFill>
                <a:cs typeface="Arial" panose="020B0604020202020204" pitchFamily="34" charset="0"/>
              </a:rPr>
              <a:t>THE 10s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F5FE57-B91D-D573-79C8-0E0ADD340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646" y="-151656"/>
            <a:ext cx="46272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9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8BE5E3C-A75A-C6C5-90DD-48FFE20D7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25" y="5097376"/>
            <a:ext cx="1244964" cy="1760624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504" y="994694"/>
            <a:ext cx="7626006" cy="511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60</a:t>
            </a:r>
          </a:p>
          <a:p>
            <a:pPr marL="0" indent="0">
              <a:buNone/>
            </a:pPr>
            <a:r>
              <a:rPr lang="en-GB" sz="11500" dirty="0"/>
              <a:t>70</a:t>
            </a:r>
          </a:p>
          <a:p>
            <a:pPr marL="0" indent="0">
              <a:buNone/>
            </a:pPr>
            <a:r>
              <a:rPr lang="en-GB" sz="11500" dirty="0"/>
              <a:t>80, 90, 100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" y="1693481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" y="1365416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10s</a:t>
            </a:r>
          </a:p>
        </p:txBody>
      </p:sp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96" y="811260"/>
            <a:ext cx="9671550" cy="58911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Dazzle’s on rhythm.</a:t>
            </a:r>
          </a:p>
          <a:p>
            <a:pPr marL="0" indent="0">
              <a:buNone/>
            </a:pPr>
            <a:r>
              <a:rPr lang="en-GB" sz="8000" dirty="0"/>
              <a:t>He’s got the melody. </a:t>
            </a:r>
          </a:p>
          <a:p>
            <a:pPr marL="0" indent="0">
              <a:buNone/>
            </a:pPr>
            <a:r>
              <a:rPr lang="en-GB" sz="8000" dirty="0"/>
              <a:t>110</a:t>
            </a:r>
          </a:p>
          <a:p>
            <a:pPr marL="0" indent="0">
              <a:buNone/>
            </a:pPr>
            <a:r>
              <a:rPr lang="en-GB" sz="8000" dirty="0"/>
              <a:t>120!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" y="1356444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" y="102837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63A2E1F-010E-6098-4409-39B988ECC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511" y="3147460"/>
            <a:ext cx="2861994" cy="4047423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10s</a:t>
            </a:r>
          </a:p>
        </p:txBody>
      </p:sp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dirty="0"/>
              <a:t>On the next slide, you’ve got all the lyrics in one place in case you’d prefer to see it all together.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812800"/>
            <a:ext cx="6107553" cy="5945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Ready for what?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2400" dirty="0"/>
              <a:t>We’re ready to rock in a 10s kind of way!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Woooooooooaaaaaaahhh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7007702" y="734026"/>
            <a:ext cx="4719239" cy="58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30, 40, 50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80, 90, 100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Dazzle’s on rhythm.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He’s got the melody. 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120!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7B9071E-D1C0-A090-3014-BBEF1809DDDA}"/>
              </a:ext>
            </a:extLst>
          </p:cNvPr>
          <p:cNvGrpSpPr/>
          <p:nvPr/>
        </p:nvGrpSpPr>
        <p:grpSpPr>
          <a:xfrm>
            <a:off x="6702668" y="841135"/>
            <a:ext cx="272142" cy="329762"/>
            <a:chOff x="411810" y="1028379"/>
            <a:chExt cx="667550" cy="808888"/>
          </a:xfrm>
        </p:grpSpPr>
        <p:pic>
          <p:nvPicPr>
            <p:cNvPr id="19" name="Picture 1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6480C34-7D3C-32FC-DAF4-266684E35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20" name="Picture 1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F5B7E67E-353A-6971-4A2C-C84E93C35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6551794" y="100059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10s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90F2BAD-A7A8-E6D4-3F07-9BFF1EDE2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5004320"/>
            <a:ext cx="346389" cy="2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80" y="1356444"/>
            <a:ext cx="10322900" cy="29361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600" dirty="0"/>
              <a:t>10, 20, 30, 40, 50, 60,</a:t>
            </a:r>
          </a:p>
          <a:p>
            <a:pPr marL="0" indent="0" algn="ctr">
              <a:buNone/>
            </a:pPr>
            <a:r>
              <a:rPr lang="en-GB" sz="6600" dirty="0"/>
              <a:t>70, 80, 90, 100, 110, 120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F730F5-909F-DD85-9E3A-3B21109DECF6}"/>
              </a:ext>
            </a:extLst>
          </p:cNvPr>
          <p:cNvCxnSpPr>
            <a:cxnSpLocks/>
          </p:cNvCxnSpPr>
          <p:nvPr/>
        </p:nvCxnSpPr>
        <p:spPr>
          <a:xfrm>
            <a:off x="8621058" y="3387774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31B743-FCBD-25A9-C96D-72D8F13015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01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10s!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E4465AA-2085-2B33-D957-E44D5F72C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5853" y="2182441"/>
            <a:ext cx="3758770" cy="53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C5FA68A-668F-DA31-A55C-316A01CC6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86" y="1731326"/>
            <a:ext cx="4605482" cy="2603951"/>
          </a:xfrm>
          <a:prstGeom prst="rect">
            <a:avLst/>
          </a:prstGeom>
        </p:spPr>
      </p:pic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640111" y="4609133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Play video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next 2 slides are the intro that you use for all tables in the ‘Rocking and Rolling Numbers’ series).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 10s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E3058-B2DD-B676-DBE6-5A0E639B822C}"/>
              </a:ext>
            </a:extLst>
          </p:cNvPr>
          <p:cNvSpPr txBox="1"/>
          <p:nvPr/>
        </p:nvSpPr>
        <p:spPr>
          <a:xfrm>
            <a:off x="1276626" y="3006114"/>
            <a:ext cx="61458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0FFF4C9-CD36-B701-0591-FAAEBC1F7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6" y="3409751"/>
            <a:ext cx="355239" cy="446406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A0BDB0AD-A60F-C032-A86F-158738750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0" y="3995618"/>
            <a:ext cx="663154" cy="5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table).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504" y="994694"/>
            <a:ext cx="7626006" cy="511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10</a:t>
            </a:r>
          </a:p>
          <a:p>
            <a:pPr marL="0" indent="0">
              <a:buNone/>
            </a:pPr>
            <a:r>
              <a:rPr lang="en-GB" sz="11500" dirty="0"/>
              <a:t>20</a:t>
            </a:r>
          </a:p>
          <a:p>
            <a:pPr marL="0" indent="0">
              <a:buNone/>
            </a:pPr>
            <a:r>
              <a:rPr lang="en-GB" sz="11500" dirty="0"/>
              <a:t>30, 40, 50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" y="1693481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" y="1365416"/>
            <a:ext cx="349072" cy="438657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7E0F9CF-5758-44BF-F35C-F17F31024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25" y="5097376"/>
            <a:ext cx="1244964" cy="17606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10s</a:t>
            </a:r>
          </a:p>
        </p:txBody>
      </p:sp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327</Words>
  <Application>Microsoft Office PowerPoint</Application>
  <PresentationFormat>Widescreen</PresentationFormat>
  <Paragraphs>64</Paragraphs>
  <Slides>14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10s!</vt:lpstr>
      <vt:lpstr>PowerPoint Presentation</vt:lpstr>
      <vt:lpstr>(The next 2 slides are the intro that you use for all tables in the ‘Rocking and Rolling Numbers’ series).</vt:lpstr>
      <vt:lpstr>Intro</vt:lpstr>
      <vt:lpstr>Intro</vt:lpstr>
      <vt:lpstr>(And now we get into the lyrics for this particular table).</vt:lpstr>
      <vt:lpstr>The 10s</vt:lpstr>
      <vt:lpstr>The 10s</vt:lpstr>
      <vt:lpstr>The 10s</vt:lpstr>
      <vt:lpstr>(You’ve got to the end!)</vt:lpstr>
      <vt:lpstr>On the next slide, you’ve got all the lyrics in one place in case you’d prefer to see it all together.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Bruno Reddy</cp:lastModifiedBy>
  <cp:revision>31</cp:revision>
  <dcterms:created xsi:type="dcterms:W3CDTF">2022-04-20T21:32:57Z</dcterms:created>
  <dcterms:modified xsi:type="dcterms:W3CDTF">2022-10-05T09:12:39Z</dcterms:modified>
</cp:coreProperties>
</file>